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40" d="100"/>
          <a:sy n="140" d="100"/>
        </p:scale>
        <p:origin x="1344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788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63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631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05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716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15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344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82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71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65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66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477AD-242B-46E3-BA60-8915ADAFD7FD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97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16.jpg"/><Relationship Id="rId2" Type="http://schemas.openxmlformats.org/officeDocument/2006/relationships/image" Target="../media/image1.JPG"/><Relationship Id="rId16" Type="http://schemas.openxmlformats.org/officeDocument/2006/relationships/image" Target="../media/image15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11" Type="http://schemas.openxmlformats.org/officeDocument/2006/relationships/image" Target="../media/image10.jpeg"/><Relationship Id="rId5" Type="http://schemas.openxmlformats.org/officeDocument/2006/relationships/image" Target="../media/image4.jfif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image" Target="../media/image3.jfif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D5447B-EEA7-4A1B-AA2B-78DBA6CC9533}"/>
              </a:ext>
            </a:extLst>
          </p:cNvPr>
          <p:cNvGrpSpPr/>
          <p:nvPr/>
        </p:nvGrpSpPr>
        <p:grpSpPr>
          <a:xfrm>
            <a:off x="-1486896" y="8967008"/>
            <a:ext cx="9238778" cy="2160000"/>
            <a:chOff x="-1486896" y="8967008"/>
            <a:chExt cx="9238778" cy="2160000"/>
          </a:xfrm>
        </p:grpSpPr>
        <p:pic>
          <p:nvPicPr>
            <p:cNvPr id="5" name="Picture 4" descr="A person standing in front of a book shelf&#10;&#10;Description automatically generated">
              <a:extLst>
                <a:ext uri="{FF2B5EF4-FFF2-40B4-BE49-F238E27FC236}">
                  <a16:creationId xmlns:a16="http://schemas.microsoft.com/office/drawing/2014/main" id="{A14BBF1A-B23B-4912-80D4-DE207E052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6" t="17088" r="5714" b="14670"/>
            <a:stretch/>
          </p:blipFill>
          <p:spPr>
            <a:xfrm>
              <a:off x="-1486896" y="8967008"/>
              <a:ext cx="2149566" cy="216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DCF22F-2FE8-4463-8421-AB16078D2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9768" y="8967008"/>
              <a:ext cx="2160000" cy="2160000"/>
            </a:xfrm>
            <a:prstGeom prst="rect">
              <a:avLst/>
            </a:prstGeom>
          </p:spPr>
        </p:pic>
        <p:pic>
          <p:nvPicPr>
            <p:cNvPr id="17" name="Picture 16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BADB6CF6-E8CF-4FFE-95BC-D9C64B7F4D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2" t="-2626" r="6301" b="2626"/>
            <a:stretch/>
          </p:blipFill>
          <p:spPr>
            <a:xfrm>
              <a:off x="860998" y="8967008"/>
              <a:ext cx="2160442" cy="2160000"/>
            </a:xfrm>
            <a:prstGeom prst="rect">
              <a:avLst/>
            </a:prstGeom>
          </p:spPr>
        </p:pic>
        <p:pic>
          <p:nvPicPr>
            <p:cNvPr id="31" name="Picture 30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B470B0EA-FC39-4A34-931D-DC081B155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7" b="5109"/>
            <a:stretch/>
          </p:blipFill>
          <p:spPr>
            <a:xfrm>
              <a:off x="5578095" y="8967008"/>
              <a:ext cx="2173787" cy="21600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B443554-DE78-4978-A301-ED983503A3FD}"/>
              </a:ext>
            </a:extLst>
          </p:cNvPr>
          <p:cNvGrpSpPr/>
          <p:nvPr/>
        </p:nvGrpSpPr>
        <p:grpSpPr>
          <a:xfrm>
            <a:off x="-1485627" y="6736282"/>
            <a:ext cx="9237509" cy="2161378"/>
            <a:chOff x="-1485627" y="6736282"/>
            <a:chExt cx="9237509" cy="2161378"/>
          </a:xfrm>
        </p:grpSpPr>
        <p:pic>
          <p:nvPicPr>
            <p:cNvPr id="52" name="Picture 51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6807BF23-4C0C-49A5-BCE6-AEFCAA5F2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85627" y="6736282"/>
              <a:ext cx="2161309" cy="2161309"/>
            </a:xfrm>
            <a:prstGeom prst="rect">
              <a:avLst/>
            </a:prstGeom>
          </p:spPr>
        </p:pic>
        <p:pic>
          <p:nvPicPr>
            <p:cNvPr id="56" name="Picture 55" descr="A person standing in front of a book shelf&#10;&#10;Description automatically generated">
              <a:extLst>
                <a:ext uri="{FF2B5EF4-FFF2-40B4-BE49-F238E27FC236}">
                  <a16:creationId xmlns:a16="http://schemas.microsoft.com/office/drawing/2014/main" id="{EBD46F2F-FD86-4B18-A2DF-3F002019B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6" t="17088" r="5714" b="14670"/>
            <a:stretch/>
          </p:blipFill>
          <p:spPr>
            <a:xfrm>
              <a:off x="5602316" y="6736282"/>
              <a:ext cx="2149566" cy="2160000"/>
            </a:xfrm>
            <a:prstGeom prst="rect">
              <a:avLst/>
            </a:prstGeom>
          </p:spPr>
        </p:pic>
        <p:pic>
          <p:nvPicPr>
            <p:cNvPr id="57" name="Picture 56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58203FFF-DB66-41BA-AB38-9D05DDB2E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2" t="-2626" r="6301" b="2626"/>
            <a:stretch/>
          </p:blipFill>
          <p:spPr>
            <a:xfrm>
              <a:off x="3239810" y="6736282"/>
              <a:ext cx="2160442" cy="2160000"/>
            </a:xfrm>
            <a:prstGeom prst="rect">
              <a:avLst/>
            </a:prstGeom>
          </p:spPr>
        </p:pic>
        <p:pic>
          <p:nvPicPr>
            <p:cNvPr id="4" name="Picture 3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6514247D-5B8B-4AE9-8092-E96CA7D75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49"/>
            <a:stretch/>
          </p:blipFill>
          <p:spPr>
            <a:xfrm>
              <a:off x="877746" y="6736282"/>
              <a:ext cx="2160000" cy="2161378"/>
            </a:xfrm>
            <a:prstGeom prst="rect">
              <a:avLst/>
            </a:prstGeom>
          </p:spPr>
        </p:pic>
      </p:grpSp>
      <p:pic>
        <p:nvPicPr>
          <p:cNvPr id="14" name="Picture 1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D8F6CBF-7258-4E5B-8989-7A1E55F2D0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91" r="3686" b="-191"/>
          <a:stretch/>
        </p:blipFill>
        <p:spPr>
          <a:xfrm>
            <a:off x="6333236" y="177900"/>
            <a:ext cx="2160000" cy="2167262"/>
          </a:xfrm>
          <a:prstGeom prst="rect">
            <a:avLst/>
          </a:prstGeom>
        </p:spPr>
      </p:pic>
      <p:pic>
        <p:nvPicPr>
          <p:cNvPr id="12" name="Picture 1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7816D5C-D354-41C7-BD76-67C6957C41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19" y="2345568"/>
            <a:ext cx="2160000" cy="2160000"/>
          </a:xfrm>
          <a:prstGeom prst="rect">
            <a:avLst/>
          </a:prstGeom>
        </p:spPr>
      </p:pic>
      <p:pic>
        <p:nvPicPr>
          <p:cNvPr id="8" name="Picture 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B44FFA4A-34B5-4A73-8894-05F1DEC04B0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t="18116"/>
          <a:stretch/>
        </p:blipFill>
        <p:spPr>
          <a:xfrm>
            <a:off x="6337251" y="2355647"/>
            <a:ext cx="2160000" cy="2149921"/>
          </a:xfrm>
          <a:prstGeom prst="rect">
            <a:avLst/>
          </a:prstGeom>
        </p:spPr>
      </p:pic>
      <p:pic>
        <p:nvPicPr>
          <p:cNvPr id="34" name="Picture 33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E711E191-32E3-49D7-8FE7-B8A7E6DBA3D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49"/>
          <a:stretch/>
        </p:blipFill>
        <p:spPr>
          <a:xfrm>
            <a:off x="4173235" y="2344190"/>
            <a:ext cx="2160000" cy="2161378"/>
          </a:xfrm>
          <a:prstGeom prst="rect">
            <a:avLst/>
          </a:prstGeom>
        </p:spPr>
      </p:pic>
      <p:pic>
        <p:nvPicPr>
          <p:cNvPr id="3" name="Picture 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937DA18-FD87-4C01-8941-9295D0EBC72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1" t="6817" r="-1" b="27384"/>
          <a:stretch/>
        </p:blipFill>
        <p:spPr>
          <a:xfrm>
            <a:off x="4171109" y="177900"/>
            <a:ext cx="2160000" cy="2146879"/>
          </a:xfrm>
          <a:prstGeom prst="rect">
            <a:avLst/>
          </a:prstGeom>
        </p:spPr>
      </p:pic>
      <p:pic>
        <p:nvPicPr>
          <p:cNvPr id="1025" name="Picture 1" descr="https://www.janelia.org/sites/default/files/styles/epsa_200x200/public/pictures/5c1920ec28586.jpg?itok=p0bqBXG-">
            <a:extLst>
              <a:ext uri="{FF2B5EF4-FFF2-40B4-BE49-F238E27FC236}">
                <a16:creationId xmlns:a16="http://schemas.microsoft.com/office/drawing/2014/main" id="{290AE2F9-76B7-48EF-AF49-78C399203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797" y="2448218"/>
            <a:ext cx="2160000" cy="20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60857A-9E0F-4431-AAD2-A85A28BBD1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144" y="177900"/>
            <a:ext cx="2160000" cy="2160000"/>
          </a:xfrm>
          <a:prstGeom prst="rect">
            <a:avLst/>
          </a:prstGeom>
        </p:spPr>
      </p:pic>
      <p:pic>
        <p:nvPicPr>
          <p:cNvPr id="21" name="Picture 2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E23E98B-7065-41A7-91D1-973A452CF36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r="4001"/>
          <a:stretch/>
        </p:blipFill>
        <p:spPr>
          <a:xfrm>
            <a:off x="-2318813" y="2347877"/>
            <a:ext cx="2160000" cy="2157691"/>
          </a:xfrm>
          <a:prstGeom prst="rect">
            <a:avLst/>
          </a:prstGeom>
        </p:spPr>
      </p:pic>
      <p:pic>
        <p:nvPicPr>
          <p:cNvPr id="25" name="Picture 2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9C9B2B6-8A4B-4C25-8F4F-1B69BDA461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82" y="177900"/>
            <a:ext cx="2160000" cy="2160000"/>
          </a:xfrm>
          <a:prstGeom prst="rect">
            <a:avLst/>
          </a:prstGeom>
        </p:spPr>
      </p:pic>
      <p:pic>
        <p:nvPicPr>
          <p:cNvPr id="27" name="Picture 26" descr="A person in a blue shirt&#10;&#10;Description automatically generated">
            <a:extLst>
              <a:ext uri="{FF2B5EF4-FFF2-40B4-BE49-F238E27FC236}">
                <a16:creationId xmlns:a16="http://schemas.microsoft.com/office/drawing/2014/main" id="{8E114E3A-5F5F-4A5D-96B9-3EDF305423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5270" y="177900"/>
            <a:ext cx="2160000" cy="2160000"/>
          </a:xfrm>
          <a:prstGeom prst="rect">
            <a:avLst/>
          </a:prstGeom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A510493E-0E2B-4BD7-8D63-7518ADFD6EF5}"/>
              </a:ext>
            </a:extLst>
          </p:cNvPr>
          <p:cNvSpPr txBox="1"/>
          <p:nvPr/>
        </p:nvSpPr>
        <p:spPr>
          <a:xfrm flipH="1">
            <a:off x="2021931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Leonardo </a:t>
            </a:r>
            <a:r>
              <a:rPr lang="en-US" sz="1200" dirty="0" err="1">
                <a:solidFill>
                  <a:schemeClr val="bg1"/>
                </a:solidFill>
              </a:rPr>
              <a:t>Sacconi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LENS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1E55A2-A5A8-4FBB-BFE2-E03A9F1CDE16}"/>
              </a:ext>
            </a:extLst>
          </p:cNvPr>
          <p:cNvSpPr txBox="1"/>
          <p:nvPr/>
        </p:nvSpPr>
        <p:spPr>
          <a:xfrm flipH="1">
            <a:off x="-2328557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Chris Xu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Cornell University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899E64-D01D-4A58-9E37-8D997A89B159}"/>
              </a:ext>
            </a:extLst>
          </p:cNvPr>
          <p:cNvSpPr txBox="1"/>
          <p:nvPr/>
        </p:nvSpPr>
        <p:spPr>
          <a:xfrm flipH="1">
            <a:off x="-153313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</a:rPr>
              <a:t>Daniël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Pijnapple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Hart Long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16AEC4-333E-493C-8D76-868C180D4BB6}"/>
              </a:ext>
            </a:extLst>
          </p:cNvPr>
          <p:cNvSpPr txBox="1"/>
          <p:nvPr/>
        </p:nvSpPr>
        <p:spPr>
          <a:xfrm flipH="1">
            <a:off x="-2317156" y="409355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Martin Bishop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King’s College London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2B8D2E-F81C-4F5A-92A2-CAE366F09887}"/>
              </a:ext>
            </a:extLst>
          </p:cNvPr>
          <p:cNvSpPr txBox="1"/>
          <p:nvPr/>
        </p:nvSpPr>
        <p:spPr>
          <a:xfrm flipH="1">
            <a:off x="-153430" y="409355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Ahmed Abdelfattah</a:t>
            </a:r>
          </a:p>
          <a:p>
            <a:pPr algn="r"/>
            <a:r>
              <a:rPr lang="en-US" sz="900" dirty="0" err="1">
                <a:solidFill>
                  <a:schemeClr val="bg1"/>
                </a:solidFill>
              </a:rPr>
              <a:t>Janelia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032CB8-E37F-42C1-BA03-0D3CA459D315}"/>
              </a:ext>
            </a:extLst>
          </p:cNvPr>
          <p:cNvSpPr txBox="1"/>
          <p:nvPr/>
        </p:nvSpPr>
        <p:spPr>
          <a:xfrm flipH="1">
            <a:off x="2010296" y="409355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Franziska Schneider-</a:t>
            </a:r>
            <a:r>
              <a:rPr lang="en-US" sz="1200" dirty="0" err="1">
                <a:solidFill>
                  <a:schemeClr val="bg1"/>
                </a:solidFill>
              </a:rPr>
              <a:t>Warme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 err="1">
                <a:solidFill>
                  <a:schemeClr val="bg1"/>
                </a:solidFill>
              </a:rPr>
              <a:t>Herzzentrum</a:t>
            </a:r>
            <a:r>
              <a:rPr lang="en-US" sz="900" dirty="0">
                <a:solidFill>
                  <a:schemeClr val="bg1"/>
                </a:solidFill>
              </a:rPr>
              <a:t> Freiburg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B6C264-1F1A-46B3-B949-20CAF61BED96}"/>
              </a:ext>
            </a:extLst>
          </p:cNvPr>
          <p:cNvSpPr txBox="1"/>
          <p:nvPr/>
        </p:nvSpPr>
        <p:spPr>
          <a:xfrm flipH="1">
            <a:off x="4174022" y="409355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Gil Bub</a:t>
            </a:r>
          </a:p>
          <a:p>
            <a:pPr algn="r"/>
            <a:r>
              <a:rPr lang="en-US" sz="900" dirty="0">
                <a:solidFill>
                  <a:schemeClr val="bg2">
                    <a:lumMod val="25000"/>
                  </a:schemeClr>
                </a:solidFill>
              </a:rPr>
              <a:t>McGill University</a:t>
            </a:r>
            <a:endParaRPr lang="en-GB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3D2A7A-637F-42D1-8460-D68C4DF7B6B4}"/>
              </a:ext>
            </a:extLst>
          </p:cNvPr>
          <p:cNvSpPr txBox="1"/>
          <p:nvPr/>
        </p:nvSpPr>
        <p:spPr>
          <a:xfrm flipH="1">
            <a:off x="6337747" y="409355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Jan Christoph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University Medical Centre Göttingen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86172A-96C9-46EF-9C4C-7E17CA63EC3D}"/>
              </a:ext>
            </a:extLst>
          </p:cNvPr>
          <p:cNvSpPr txBox="1"/>
          <p:nvPr/>
        </p:nvSpPr>
        <p:spPr>
          <a:xfrm flipH="1">
            <a:off x="6372420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Philipp </a:t>
            </a:r>
            <a:r>
              <a:rPr lang="en-US" sz="1200" dirty="0" err="1">
                <a:solidFill>
                  <a:schemeClr val="bg1"/>
                </a:solidFill>
              </a:rPr>
              <a:t>Sasse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University of Bonn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0FF62E-2A22-4571-B084-C2AD0162F03E}"/>
              </a:ext>
            </a:extLst>
          </p:cNvPr>
          <p:cNvSpPr txBox="1"/>
          <p:nvPr/>
        </p:nvSpPr>
        <p:spPr>
          <a:xfrm flipH="1">
            <a:off x="4197175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Gail McConnell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Strathclyde  University</a:t>
            </a:r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18" name="Picture 17" descr="A picture containing clipart&#10;&#10;Description automatically generated">
            <a:extLst>
              <a:ext uri="{FF2B5EF4-FFF2-40B4-BE49-F238E27FC236}">
                <a16:creationId xmlns:a16="http://schemas.microsoft.com/office/drawing/2014/main" id="{177261DC-AFA7-478C-8BE8-013176155F3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6"/>
          <a:stretch/>
        </p:blipFill>
        <p:spPr>
          <a:xfrm>
            <a:off x="8487783" y="2352255"/>
            <a:ext cx="2160000" cy="215592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3826D6B-6B2D-456E-A576-A265179B3F03}"/>
              </a:ext>
            </a:extLst>
          </p:cNvPr>
          <p:cNvSpPr txBox="1"/>
          <p:nvPr/>
        </p:nvSpPr>
        <p:spPr>
          <a:xfrm flipH="1">
            <a:off x="9175844" y="3927505"/>
            <a:ext cx="7961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Selected from abstracts</a:t>
            </a:r>
            <a:endParaRPr lang="en-GB" sz="1100" dirty="0">
              <a:solidFill>
                <a:schemeClr val="bg1"/>
              </a:solidFill>
            </a:endParaRPr>
          </a:p>
        </p:txBody>
      </p:sp>
      <p:pic>
        <p:nvPicPr>
          <p:cNvPr id="20" name="Picture 1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7DB916C-DD41-408D-81C6-7D5EF5AAD97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" t="10311" r="211" b="9006"/>
          <a:stretch/>
        </p:blipFill>
        <p:spPr>
          <a:xfrm>
            <a:off x="8484073" y="177803"/>
            <a:ext cx="2160000" cy="217188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FDEC4CB-7DE7-4AC3-A126-70A3AECD9919}"/>
              </a:ext>
            </a:extLst>
          </p:cNvPr>
          <p:cNvSpPr txBox="1"/>
          <p:nvPr/>
        </p:nvSpPr>
        <p:spPr>
          <a:xfrm flipH="1">
            <a:off x="8467034" y="193514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Alex Corbett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University of Exeter</a:t>
            </a:r>
            <a:endParaRPr lang="en-GB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714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2838</TotalTime>
  <Words>50</Words>
  <Application>Microsoft Office PowerPoint</Application>
  <PresentationFormat>A4 Paper (210x297 mm)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19</cp:revision>
  <dcterms:created xsi:type="dcterms:W3CDTF">2020-01-06T13:11:12Z</dcterms:created>
  <dcterms:modified xsi:type="dcterms:W3CDTF">2020-01-21T21:27:07Z</dcterms:modified>
</cp:coreProperties>
</file>